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280" r:id="rId28"/>
    <p:sldId id="281" r:id="rId29"/>
    <p:sldId id="308" r:id="rId30"/>
    <p:sldId id="309" r:id="rId31"/>
    <p:sldId id="310" r:id="rId32"/>
    <p:sldId id="311" r:id="rId33"/>
    <p:sldId id="282" r:id="rId34"/>
    <p:sldId id="283" r:id="rId35"/>
    <p:sldId id="313" r:id="rId36"/>
    <p:sldId id="314" r:id="rId37"/>
    <p:sldId id="316" r:id="rId38"/>
    <p:sldId id="312" r:id="rId39"/>
    <p:sldId id="315" r:id="rId40"/>
    <p:sldId id="284" r:id="rId41"/>
    <p:sldId id="317" r:id="rId42"/>
    <p:sldId id="318" r:id="rId43"/>
    <p:sldId id="319" r:id="rId44"/>
    <p:sldId id="320" r:id="rId45"/>
    <p:sldId id="321" r:id="rId46"/>
    <p:sldId id="322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>
        <p:scale>
          <a:sx n="108" d="100"/>
          <a:sy n="108" d="100"/>
        </p:scale>
        <p:origin x="2180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isn't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r>
              <a:rPr lang="en-US" dirty="0"/>
              <a:t>(Yes, the initial plan was to have Scheme as the scripting language of the browser.)</a:t>
            </a:r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web applets</a:t>
            </a:r>
          </a:p>
          <a:p>
            <a:r>
              <a:rPr lang="en-US" dirty="0"/>
              <a:t>was born.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this means functions can be passed as arguments</a:t>
            </a:r>
          </a:p>
          <a:p>
            <a:r>
              <a:rPr lang="en-US" dirty="0"/>
              <a:t>to other functions</a:t>
            </a:r>
          </a:p>
          <a:p>
            <a:r>
              <a:rPr lang="en-US" dirty="0"/>
              <a:t>and called within those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 the JavaScript Callback was born.</a:t>
            </a:r>
          </a:p>
          <a:p>
            <a:endParaRPr lang="en-US" dirty="0"/>
          </a:p>
          <a:p>
            <a:r>
              <a:rPr lang="en-US" dirty="0"/>
              <a:t>And its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r>
              <a:rPr lang="en-US" dirty="0"/>
              <a:t>And in 1998, we get our first AJAX/</a:t>
            </a:r>
            <a:r>
              <a:rPr lang="en-US" dirty="0" err="1"/>
              <a:t>XMLHttp</a:t>
            </a:r>
            <a:r>
              <a:rPr lang="en-US" dirty="0"/>
              <a:t> efforts.</a:t>
            </a:r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create the notion of a Promise.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</a:p>
          <a:p>
            <a:r>
              <a:rPr lang="en-US" dirty="0"/>
              <a:t>(sometimes called a Future or Deferred in other languages)</a:t>
            </a:r>
          </a:p>
          <a:p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r>
              <a:rPr lang="en-US" dirty="0"/>
              <a:t>But underneath a promise is just a bunch of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(and B and C and D and eventually A+)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isn't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So cute!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the early part of last year</a:t>
            </a:r>
          </a:p>
          <a:p>
            <a:r>
              <a:rPr lang="en-US" dirty="0"/>
              <a:t>I was working for a company building a</a:t>
            </a:r>
          </a:p>
          <a:p>
            <a:r>
              <a:rPr lang="en-US" dirty="0"/>
              <a:t>cyber security system,</a:t>
            </a:r>
          </a:p>
          <a:p>
            <a:r>
              <a:rPr lang="en-US" dirty="0"/>
              <a:t>much of it written in </a:t>
            </a:r>
            <a:r>
              <a:rPr lang="en-US" dirty="0" err="1"/>
              <a:t>nodejs</a:t>
            </a:r>
            <a:r>
              <a:rPr lang="en-US" dirty="0"/>
              <a:t>,</a:t>
            </a:r>
          </a:p>
          <a:p>
            <a:r>
              <a:rPr lang="en-US" dirty="0"/>
              <a:t>and handling massive amounts of data.</a:t>
            </a:r>
          </a:p>
          <a:p>
            <a:endParaRPr lang="en-US" dirty="0"/>
          </a:p>
          <a:p>
            <a:r>
              <a:rPr lang="en-US" dirty="0"/>
              <a:t>Yet I felt like other people</a:t>
            </a:r>
          </a:p>
          <a:p>
            <a:r>
              <a:rPr lang="en-US" dirty="0" err="1"/>
              <a:t>didnt</a:t>
            </a:r>
            <a:r>
              <a:rPr lang="en-US" dirty="0"/>
              <a:t> really understand the scale</a:t>
            </a:r>
          </a:p>
          <a:p>
            <a:r>
              <a:rPr lang="en-US" dirty="0" err="1"/>
              <a:t>nodejs</a:t>
            </a:r>
            <a:r>
              <a:rPr lang="en-US" dirty="0"/>
              <a:t> could be capable of.</a:t>
            </a:r>
          </a:p>
          <a:p>
            <a:endParaRPr lang="en-US" dirty="0"/>
          </a:p>
          <a:p>
            <a:r>
              <a:rPr lang="en-US" dirty="0"/>
              <a:t>I kept telling people about my work</a:t>
            </a:r>
          </a:p>
          <a:p>
            <a:r>
              <a:rPr lang="en-US" dirty="0"/>
              <a:t>and they kept looking at me like I was crazy</a:t>
            </a:r>
          </a:p>
          <a:p>
            <a:r>
              <a:rPr lang="en-US" dirty="0"/>
              <a:t>for wanting to write these things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Most people see </a:t>
            </a:r>
            <a:r>
              <a:rPr lang="en-US" dirty="0" err="1"/>
              <a:t>nodejs</a:t>
            </a:r>
            <a:r>
              <a:rPr lang="en-US" dirty="0"/>
              <a:t> as a very niche thing.</a:t>
            </a:r>
          </a:p>
          <a:p>
            <a:r>
              <a:rPr lang="en-US" dirty="0"/>
              <a:t>For your simple API level, sure.</a:t>
            </a:r>
          </a:p>
          <a:p>
            <a:r>
              <a:rPr lang="en-US" dirty="0"/>
              <a:t>Maybe a command line utility here or there.</a:t>
            </a:r>
          </a:p>
          <a:p>
            <a:r>
              <a:rPr lang="en-US" dirty="0"/>
              <a:t>But handle massive scale?</a:t>
            </a:r>
          </a:p>
          <a:p>
            <a:r>
              <a:rPr lang="en-US" dirty="0"/>
              <a:t>Not with a single threaded interpreted language you wont!</a:t>
            </a:r>
          </a:p>
          <a:p>
            <a:endParaRPr lang="en-US" dirty="0"/>
          </a:p>
          <a:p>
            <a:r>
              <a:rPr lang="en-US" dirty="0"/>
              <a:t>So in </a:t>
            </a:r>
            <a:r>
              <a:rPr lang="en-US" dirty="0" err="1"/>
              <a:t>july</a:t>
            </a:r>
            <a:r>
              <a:rPr lang="en-US" dirty="0"/>
              <a:t> of last year</a:t>
            </a:r>
          </a:p>
          <a:p>
            <a:r>
              <a:rPr lang="en-US" dirty="0"/>
              <a:t>I gave my notice</a:t>
            </a:r>
          </a:p>
          <a:p>
            <a:r>
              <a:rPr lang="en-US" dirty="0"/>
              <a:t>packed up my big corner office</a:t>
            </a:r>
          </a:p>
          <a:p>
            <a:r>
              <a:rPr lang="en-US" dirty="0"/>
              <a:t>and started an entirely new adventure.</a:t>
            </a:r>
          </a:p>
          <a:p>
            <a:endParaRPr lang="en-US" dirty="0"/>
          </a:p>
          <a:p>
            <a:r>
              <a:rPr lang="en-US" dirty="0"/>
              <a:t>I started</a:t>
            </a:r>
          </a:p>
          <a:p>
            <a:r>
              <a:rPr lang="en-US" dirty="0"/>
              <a:t>The Awesome Engineering Company.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this because</a:t>
            </a:r>
          </a:p>
          <a:p>
            <a:r>
              <a:rPr lang="en-US" dirty="0"/>
              <a:t>I wanted to explore </a:t>
            </a:r>
            <a:r>
              <a:rPr lang="en-US" dirty="0" err="1"/>
              <a:t>nodejs</a:t>
            </a:r>
            <a:r>
              <a:rPr lang="en-US" dirty="0"/>
              <a:t> at scale.</a:t>
            </a:r>
          </a:p>
          <a:p>
            <a:r>
              <a:rPr lang="en-US" dirty="0"/>
              <a:t>I did this because</a:t>
            </a:r>
          </a:p>
          <a:p>
            <a:r>
              <a:rPr lang="en-US" dirty="0"/>
              <a:t>I wanted to find answers to what is possible.</a:t>
            </a:r>
          </a:p>
          <a:p>
            <a:r>
              <a:rPr lang="en-US" dirty="0"/>
              <a:t>and I did this because</a:t>
            </a:r>
          </a:p>
          <a:p>
            <a:r>
              <a:rPr lang="en-US" dirty="0"/>
              <a:t>I wanted to build these answers</a:t>
            </a:r>
          </a:p>
          <a:p>
            <a:r>
              <a:rPr lang="en-US" dirty="0"/>
              <a:t>and share them with the world.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doing and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Take my stuff for a test drive.</a:t>
            </a:r>
          </a:p>
          <a:p>
            <a:r>
              <a:rPr lang="en-US" dirty="0"/>
              <a:t>give me lots of feedback on what you find.</a:t>
            </a:r>
          </a:p>
          <a:p>
            <a:r>
              <a:rPr lang="en-US" dirty="0"/>
              <a:t>file some bugs you come across.</a:t>
            </a:r>
          </a:p>
          <a:p>
            <a:r>
              <a:rPr lang="en-US" dirty="0"/>
              <a:t>and share with me some of your needs that </a:t>
            </a:r>
            <a:r>
              <a:rPr lang="en-US" dirty="0" err="1"/>
              <a:t>nodejs</a:t>
            </a:r>
            <a:r>
              <a:rPr lang="en-US" dirty="0"/>
              <a:t> at scale can address.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back to</a:t>
            </a:r>
          </a:p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r>
              <a:rPr lang="en-US" dirty="0"/>
              <a:t>wait...</a:t>
            </a:r>
          </a:p>
          <a:p>
            <a:r>
              <a:rPr lang="en-US" dirty="0"/>
              <a:t>for a promise to resolve or reject.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r>
              <a:rPr lang="en-US" dirty="0"/>
              <a:t>I've been using async/await heavily for probably 18 months now and I think I've written maybe 3 then() methods in that time.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this...</a:t>
            </a:r>
          </a:p>
          <a:p>
            <a:r>
              <a:rPr lang="en-US" dirty="0"/>
              <a:t>well, this one is me.</a:t>
            </a:r>
          </a:p>
          <a:p>
            <a:r>
              <a:rPr lang="en-US" dirty="0"/>
              <a:t>Long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picture of my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 now that we know Async/Await is awesome,</a:t>
            </a:r>
          </a:p>
          <a:p>
            <a:r>
              <a:rPr lang="en-US" dirty="0"/>
              <a:t>Let take a look at how we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promise.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say we want to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writes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writes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from the promise example.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writes out "hello",</a:t>
            </a:r>
          </a:p>
          <a:p>
            <a:r>
              <a:rPr lang="en-US" dirty="0"/>
              <a:t>awaits a call to sleep with 1000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ends,</a:t>
            </a:r>
          </a:p>
          <a:p>
            <a:r>
              <a:rPr lang="en-US" dirty="0"/>
              <a:t>and it writes out "world".</a:t>
            </a:r>
          </a:p>
          <a:p>
            <a:endParaRPr lang="en-US" dirty="0"/>
          </a:p>
          <a:p>
            <a:r>
              <a:rPr lang="en-US" dirty="0"/>
              <a:t>In our basic await example, you might have noticed a new keyword before</a:t>
            </a:r>
          </a:p>
          <a:p>
            <a:r>
              <a:rPr lang="en-US" dirty="0"/>
              <a:t>our HelloWorld function definition: "async".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use "await"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r>
              <a:rPr lang="en-US" dirty="0"/>
              <a:t>And these are my places…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</a:t>
            </a:r>
            <a:r>
              <a:rPr lang="en-US" dirty="0" err="1"/>
              <a:t>anormal</a:t>
            </a:r>
            <a:r>
              <a:rPr lang="en-US" dirty="0"/>
              <a:t>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r>
              <a:rPr lang="en-US" dirty="0"/>
              <a:t>and then the async function execution will continue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 at all, so</a:t>
            </a:r>
          </a:p>
          <a:p>
            <a:r>
              <a:rPr lang="en-US" dirty="0"/>
              <a:t>tasks waiting in the execution stack will continue to run while paused.</a:t>
            </a:r>
          </a:p>
          <a:p>
            <a:endParaRPr lang="en-US" dirty="0"/>
          </a:p>
          <a:p>
            <a:r>
              <a:rPr lang="en-US" dirty="0"/>
              <a:t>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sleep(1000)"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await will wrap the value in an immediately resolving promise.</a:t>
            </a:r>
          </a:p>
          <a:p>
            <a:r>
              <a:rPr lang="en-US" dirty="0"/>
              <a:t>So saying this is functionally the same as saying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for scaling up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I'll hit you with the sales pitch in a few minutes.</a:t>
            </a:r>
          </a:p>
          <a:p>
            <a:endParaRPr lang="en-US" dirty="0"/>
          </a:p>
          <a:p>
            <a:r>
              <a:rPr lang="en-US" dirty="0"/>
              <a:t>But for today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Async!</a:t>
            </a:r>
          </a:p>
          <a:p>
            <a:r>
              <a:rPr lang="en-US" dirty="0"/>
              <a:t>(I promise that will be the last pun of the night unless Sal gets crazy again and grabs the mic)</a:t>
            </a:r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EAA05-D3A7-451F-9655-2D52C2D31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/>
              <a:t>HelloWorld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EAA05-D3A7-451F-9655-2D52C2D31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assert.equal</a:t>
            </a:r>
            <a:r>
              <a:rPr lang="en-US" sz="3200" b="1" dirty="0">
                <a:solidFill>
                  <a:srgbClr val="00B050"/>
                </a:solidFill>
              </a:rPr>
              <a:t>(await</a:t>
            </a:r>
            <a:r>
              <a:rPr lang="en-US" sz="3200" b="1" dirty="0"/>
              <a:t> square(4),16);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let x = 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return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893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2363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65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4686" y="-5417"/>
            <a:ext cx="1078991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r>
              <a:rPr lang="en-US" sz="11000" dirty="0">
                <a:latin typeface="Impact" panose="020B0806030902050204" pitchFamily="34" charset="0"/>
              </a:rPr>
              <a:t>to use </a:t>
            </a:r>
          </a:p>
          <a:p>
            <a:r>
              <a:rPr lang="en-US" sz="11000" dirty="0">
                <a:latin typeface="Impact" panose="020B0806030902050204" pitchFamily="34" charset="0"/>
              </a:rPr>
              <a:t>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2009</Words>
  <Application>Microsoft Office PowerPoint</Application>
  <PresentationFormat>Widescreen</PresentationFormat>
  <Paragraphs>538</Paragraphs>
  <Slides>56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</cp:lastModifiedBy>
  <cp:revision>24</cp:revision>
  <dcterms:created xsi:type="dcterms:W3CDTF">2018-12-04T17:37:47Z</dcterms:created>
  <dcterms:modified xsi:type="dcterms:W3CDTF">2018-12-05T17:59:41Z</dcterms:modified>
</cp:coreProperties>
</file>